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Daydream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924286" y="6492386"/>
            <a:ext cx="14960500" cy="9930032"/>
          </a:xfrm>
          <a:custGeom>
            <a:avLst/>
            <a:gdLst/>
            <a:ahLst/>
            <a:cxnLst/>
            <a:rect r="r" b="b" t="t" l="l"/>
            <a:pathLst>
              <a:path h="9930032" w="14960500">
                <a:moveTo>
                  <a:pt x="0" y="0"/>
                </a:moveTo>
                <a:lnTo>
                  <a:pt x="14960499" y="0"/>
                </a:lnTo>
                <a:lnTo>
                  <a:pt x="14960499" y="9930032"/>
                </a:lnTo>
                <a:lnTo>
                  <a:pt x="0" y="9930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40999">
            <a:off x="8571607" y="15983857"/>
            <a:ext cx="6609701" cy="3560976"/>
          </a:xfrm>
          <a:custGeom>
            <a:avLst/>
            <a:gdLst/>
            <a:ahLst/>
            <a:cxnLst/>
            <a:rect r="r" b="b" t="t" l="l"/>
            <a:pathLst>
              <a:path h="3560976" w="6609701">
                <a:moveTo>
                  <a:pt x="0" y="0"/>
                </a:moveTo>
                <a:lnTo>
                  <a:pt x="6609700" y="0"/>
                </a:lnTo>
                <a:lnTo>
                  <a:pt x="6609700" y="3560976"/>
                </a:lnTo>
                <a:lnTo>
                  <a:pt x="0" y="3560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78100" y="34204019"/>
            <a:ext cx="1740193" cy="1740193"/>
          </a:xfrm>
          <a:custGeom>
            <a:avLst/>
            <a:gdLst/>
            <a:ahLst/>
            <a:cxnLst/>
            <a:rect r="r" b="b" t="t" l="l"/>
            <a:pathLst>
              <a:path h="1740193" w="1740193">
                <a:moveTo>
                  <a:pt x="0" y="0"/>
                </a:moveTo>
                <a:lnTo>
                  <a:pt x="1740193" y="0"/>
                </a:lnTo>
                <a:lnTo>
                  <a:pt x="1740193" y="1740194"/>
                </a:lnTo>
                <a:lnTo>
                  <a:pt x="0" y="1740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84194" y="34116926"/>
            <a:ext cx="1914380" cy="1914380"/>
          </a:xfrm>
          <a:custGeom>
            <a:avLst/>
            <a:gdLst/>
            <a:ahLst/>
            <a:cxnLst/>
            <a:rect r="r" b="b" t="t" l="l"/>
            <a:pathLst>
              <a:path h="1914380" w="1914380">
                <a:moveTo>
                  <a:pt x="0" y="0"/>
                </a:moveTo>
                <a:lnTo>
                  <a:pt x="1914380" y="0"/>
                </a:lnTo>
                <a:lnTo>
                  <a:pt x="1914380" y="1914380"/>
                </a:lnTo>
                <a:lnTo>
                  <a:pt x="0" y="19143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466818" y="34467328"/>
            <a:ext cx="1866115" cy="1213577"/>
          </a:xfrm>
          <a:custGeom>
            <a:avLst/>
            <a:gdLst/>
            <a:ahLst/>
            <a:cxnLst/>
            <a:rect r="r" b="b" t="t" l="l"/>
            <a:pathLst>
              <a:path h="1213577" w="1866115">
                <a:moveTo>
                  <a:pt x="0" y="0"/>
                </a:moveTo>
                <a:lnTo>
                  <a:pt x="1866115" y="0"/>
                </a:lnTo>
                <a:lnTo>
                  <a:pt x="1866115" y="1213577"/>
                </a:lnTo>
                <a:lnTo>
                  <a:pt x="0" y="12135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10179077" y="19921441"/>
            <a:ext cx="49618953" cy="12670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945"/>
              </a:lnSpc>
            </a:pPr>
            <a:r>
              <a:rPr lang="en-US" sz="73532">
                <a:solidFill>
                  <a:srgbClr val="3C6CA6"/>
                </a:solidFill>
                <a:latin typeface="Daydream"/>
                <a:ea typeface="Daydream"/>
                <a:cs typeface="Daydream"/>
                <a:sym typeface="Daydream"/>
              </a:rPr>
              <a:t>Olivia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528019" y="517328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532342" y="36187643"/>
            <a:ext cx="18196115" cy="1845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7"/>
              </a:lnSpc>
            </a:pPr>
            <a:r>
              <a:rPr lang="en-US" sz="10812">
                <a:solidFill>
                  <a:srgbClr val="3C6CA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96275" y="30210940"/>
            <a:ext cx="14468251" cy="2135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</a:pPr>
            <a:r>
              <a:rPr lang="en-US" sz="12500">
                <a:solidFill>
                  <a:srgbClr val="739EC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19 JUNE 2026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343495" y="7543849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5"/>
                </a:lnTo>
                <a:lnTo>
                  <a:pt x="0" y="7541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31898" y="1254152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5"/>
                </a:lnTo>
                <a:lnTo>
                  <a:pt x="0" y="7541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945434" y="14466070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5"/>
                </a:lnTo>
                <a:lnTo>
                  <a:pt x="0" y="7541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528019" y="20240433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2932336" y="1491118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7192019" y="16833389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3728458" y="19863361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6793959" y="23755610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8068757" y="19863361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6395898" y="990704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5"/>
                </a:lnTo>
                <a:lnTo>
                  <a:pt x="0" y="7541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4524579" y="517328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8864879" y="6789705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2783232" y="4796212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528019" y="2699014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5320701" y="30071993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3330397" y="34116926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5"/>
                </a:lnTo>
                <a:lnTo>
                  <a:pt x="0" y="7541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26793959" y="37307520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1" y="0"/>
                </a:lnTo>
                <a:lnTo>
                  <a:pt x="796121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532342" y="3196945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31878" y="35190069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4"/>
                </a:lnTo>
                <a:lnTo>
                  <a:pt x="0" y="7541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136239" y="38032904"/>
            <a:ext cx="796122" cy="754144"/>
          </a:xfrm>
          <a:custGeom>
            <a:avLst/>
            <a:gdLst/>
            <a:ahLst/>
            <a:cxnLst/>
            <a:rect r="r" b="b" t="t" l="l"/>
            <a:pathLst>
              <a:path h="754144" w="796122">
                <a:moveTo>
                  <a:pt x="0" y="0"/>
                </a:moveTo>
                <a:lnTo>
                  <a:pt x="796122" y="0"/>
                </a:lnTo>
                <a:lnTo>
                  <a:pt x="796122" y="754145"/>
                </a:lnTo>
                <a:lnTo>
                  <a:pt x="0" y="7541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DAGy1ucMFkQ</dc:identifier>
  <dcterms:modified xsi:type="dcterms:W3CDTF">2011-08-01T06:04:30Z</dcterms:modified>
  <cp:revision>1</cp:revision>
  <dc:title>Blue Illustrative Watercolor Newborn Birth Poster (32 x 48 in)</dc:title>
</cp:coreProperties>
</file>